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906000" cy="6858000" type="A4"/>
  <p:notesSz cx="9926638" cy="143557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D8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533" autoAdjust="0"/>
    <p:restoredTop sz="90929"/>
  </p:normalViewPr>
  <p:slideViewPr>
    <p:cSldViewPr>
      <p:cViewPr>
        <p:scale>
          <a:sx n="200" d="100"/>
          <a:sy n="200" d="100"/>
        </p:scale>
        <p:origin x="690" y="173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2799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r">
              <a:defRPr sz="1700" smtClean="0"/>
            </a:lvl1pPr>
          </a:lstStyle>
          <a:p>
            <a:pPr>
              <a:defRPr/>
            </a:pPr>
            <a:fld id="{2FD8DAAB-2143-49A0-BB6E-837D36AB2506}" type="datetimeFigureOut">
              <a:rPr lang="fr-FR"/>
              <a:pPr>
                <a:defRPr/>
              </a:pPr>
              <a:t>20/12/2011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2799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r">
              <a:defRPr sz="1700" smtClean="0"/>
            </a:lvl1pPr>
          </a:lstStyle>
          <a:p>
            <a:pPr>
              <a:defRPr/>
            </a:pPr>
            <a:fld id="{7FCC3625-49AB-4DDD-8DBC-B4F55353491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81813" y="5786438"/>
            <a:ext cx="2214562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9096375" y="5786438"/>
            <a:ext cx="642938" cy="142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10200" y="5029200"/>
            <a:ext cx="4495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735763" y="5029200"/>
            <a:ext cx="31623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 DISTRIBUTION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737350" y="5334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86400" y="5267325"/>
            <a:ext cx="11953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410200" y="5943600"/>
            <a:ext cx="1295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737350" y="647700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7543800" y="648017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270875" y="647700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9144000" y="6019800"/>
            <a:ext cx="763588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9525000" y="647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9144000" y="6629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9144000" y="624840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9525000" y="624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810388" y="5786454"/>
            <a:ext cx="2857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SYNOPTIQUE DISTRIBUTION CC-N</a:t>
            </a:r>
            <a:endParaRPr lang="fr-FR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6810388" y="6072206"/>
            <a:ext cx="2286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« COLONNE 5 » TIROIR 5-6</a:t>
            </a:r>
            <a:endParaRPr lang="fr-FR" sz="1100" dirty="0"/>
          </a:p>
        </p:txBody>
      </p:sp>
      <p:sp>
        <p:nvSpPr>
          <p:cNvPr id="4" name="ZoneTexte 3"/>
          <p:cNvSpPr txBox="1"/>
          <p:nvPr/>
        </p:nvSpPr>
        <p:spPr>
          <a:xfrm>
            <a:off x="7667644" y="6596414"/>
            <a:ext cx="6429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216</a:t>
            </a:r>
            <a:endParaRPr lang="fr-FR" sz="1100" dirty="0"/>
          </a:p>
        </p:txBody>
      </p:sp>
      <p:sp>
        <p:nvSpPr>
          <p:cNvPr id="5" name="Rectangle 4"/>
          <p:cNvSpPr/>
          <p:nvPr/>
        </p:nvSpPr>
        <p:spPr>
          <a:xfrm>
            <a:off x="952472" y="5000636"/>
            <a:ext cx="1143008" cy="642942"/>
          </a:xfrm>
          <a:prstGeom prst="rect">
            <a:avLst/>
          </a:prstGeom>
          <a:solidFill>
            <a:srgbClr val="69D8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 5-6</a:t>
            </a:r>
          </a:p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« COLONNE 5 »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38158" y="2643182"/>
            <a:ext cx="928694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TCN5-00-005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38158" y="1643050"/>
            <a:ext cx="928694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TCN5-00-015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8158" y="571480"/>
            <a:ext cx="928694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TCN5-10-060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95480" y="1643050"/>
            <a:ext cx="928694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TCN5-00-014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52802" y="1643050"/>
            <a:ext cx="928694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 smtClean="0">
                <a:solidFill>
                  <a:schemeClr val="tx1"/>
                </a:solidFill>
              </a:rPr>
              <a:t>TCN5-00-GE58</a:t>
            </a:r>
            <a:endParaRPr lang="fr-FR" sz="9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95480" y="2643182"/>
            <a:ext cx="928694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TCN5-00-20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096272" y="642918"/>
            <a:ext cx="1285884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TCN7-10-111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38884" y="642918"/>
            <a:ext cx="1285884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TCN5-00-GE57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238884" y="1714488"/>
            <a:ext cx="928694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TCN5-10-GE57 A</a:t>
            </a:r>
            <a:endParaRPr lang="fr-FR" sz="7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310454" y="1714488"/>
            <a:ext cx="928694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TCN6-10-130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382024" y="1714488"/>
            <a:ext cx="928694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TCN7-10-129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310454" y="3071810"/>
            <a:ext cx="1143008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TCN5-10-GE57 B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310454" y="3714752"/>
            <a:ext cx="1071570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TCN6-10-061 A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024570" y="4357694"/>
            <a:ext cx="1071570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TCN5-10-054 A</a:t>
            </a:r>
            <a:endParaRPr lang="fr-FR" sz="1000" dirty="0">
              <a:solidFill>
                <a:schemeClr val="tx1"/>
              </a:solidFill>
            </a:endParaRPr>
          </a:p>
        </p:txBody>
      </p:sp>
      <p:cxnSp>
        <p:nvCxnSpPr>
          <p:cNvPr id="23" name="Connecteur en angle 22"/>
          <p:cNvCxnSpPr/>
          <p:nvPr/>
        </p:nvCxnSpPr>
        <p:spPr>
          <a:xfrm rot="5400000" flipH="1" flipV="1">
            <a:off x="1452538" y="1214422"/>
            <a:ext cx="428628" cy="428628"/>
          </a:xfrm>
          <a:prstGeom prst="bentConnector3">
            <a:avLst>
              <a:gd name="adj1" fmla="val 10111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Forme 30"/>
          <p:cNvCxnSpPr/>
          <p:nvPr/>
        </p:nvCxnSpPr>
        <p:spPr>
          <a:xfrm>
            <a:off x="1881166" y="1209600"/>
            <a:ext cx="2035983" cy="43560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>
            <a:stCxn id="8" idx="2"/>
            <a:endCxn id="7" idx="0"/>
          </p:cNvCxnSpPr>
          <p:nvPr/>
        </p:nvCxnSpPr>
        <p:spPr>
          <a:xfrm rot="5400000">
            <a:off x="916753" y="1357298"/>
            <a:ext cx="5715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>
            <a:stCxn id="7" idx="2"/>
            <a:endCxn id="6" idx="0"/>
          </p:cNvCxnSpPr>
          <p:nvPr/>
        </p:nvCxnSpPr>
        <p:spPr>
          <a:xfrm rot="5400000">
            <a:off x="952472" y="2393149"/>
            <a:ext cx="5000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>
            <a:stCxn id="9" idx="2"/>
            <a:endCxn id="11" idx="0"/>
          </p:cNvCxnSpPr>
          <p:nvPr/>
        </p:nvCxnSpPr>
        <p:spPr>
          <a:xfrm rot="5400000">
            <a:off x="2309794" y="2393149"/>
            <a:ext cx="5000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en angle 40"/>
          <p:cNvCxnSpPr/>
          <p:nvPr/>
        </p:nvCxnSpPr>
        <p:spPr>
          <a:xfrm rot="16200000" flipH="1">
            <a:off x="2774141" y="2178835"/>
            <a:ext cx="285752" cy="214314"/>
          </a:xfrm>
          <a:prstGeom prst="bentConnector3">
            <a:avLst>
              <a:gd name="adj1" fmla="val 10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>
            <a:off x="3024174" y="2428868"/>
            <a:ext cx="15001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/>
          <p:nvPr/>
        </p:nvCxnSpPr>
        <p:spPr>
          <a:xfrm rot="5400000" flipH="1" flipV="1">
            <a:off x="4381496" y="2071678"/>
            <a:ext cx="500066" cy="214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>
            <a:stCxn id="10" idx="3"/>
          </p:cNvCxnSpPr>
          <p:nvPr/>
        </p:nvCxnSpPr>
        <p:spPr>
          <a:xfrm>
            <a:off x="4381496" y="1893083"/>
            <a:ext cx="357190" cy="357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en angle 53"/>
          <p:cNvCxnSpPr>
            <a:stCxn id="5" idx="3"/>
          </p:cNvCxnSpPr>
          <p:nvPr/>
        </p:nvCxnSpPr>
        <p:spPr>
          <a:xfrm flipV="1">
            <a:off x="2095480" y="1928802"/>
            <a:ext cx="2643206" cy="339330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Forme 58"/>
          <p:cNvCxnSpPr>
            <a:stCxn id="13" idx="1"/>
          </p:cNvCxnSpPr>
          <p:nvPr/>
        </p:nvCxnSpPr>
        <p:spPr>
          <a:xfrm rot="10800000" flipV="1">
            <a:off x="5453066" y="892950"/>
            <a:ext cx="785818" cy="325042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/>
          <p:cNvCxnSpPr/>
          <p:nvPr/>
        </p:nvCxnSpPr>
        <p:spPr>
          <a:xfrm rot="10800000">
            <a:off x="4738686" y="4143380"/>
            <a:ext cx="7143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/>
          <p:cNvCxnSpPr/>
          <p:nvPr/>
        </p:nvCxnSpPr>
        <p:spPr>
          <a:xfrm rot="10800000">
            <a:off x="5453066" y="1981190"/>
            <a:ext cx="78581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/>
          <p:cNvCxnSpPr/>
          <p:nvPr/>
        </p:nvCxnSpPr>
        <p:spPr>
          <a:xfrm rot="5400000">
            <a:off x="5310190" y="3286124"/>
            <a:ext cx="21431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Forme 70"/>
          <p:cNvCxnSpPr>
            <a:stCxn id="14" idx="2"/>
            <a:endCxn id="18" idx="1"/>
          </p:cNvCxnSpPr>
          <p:nvPr/>
        </p:nvCxnSpPr>
        <p:spPr>
          <a:xfrm rot="16200000" flipH="1">
            <a:off x="6167446" y="2750338"/>
            <a:ext cx="1678793" cy="60722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Forme 72"/>
          <p:cNvCxnSpPr>
            <a:endCxn id="17" idx="1"/>
          </p:cNvCxnSpPr>
          <p:nvPr/>
        </p:nvCxnSpPr>
        <p:spPr>
          <a:xfrm rot="16200000" flipH="1">
            <a:off x="6649652" y="2589603"/>
            <a:ext cx="1035852" cy="28575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en angle 74"/>
          <p:cNvCxnSpPr>
            <a:stCxn id="12" idx="2"/>
          </p:cNvCxnSpPr>
          <p:nvPr/>
        </p:nvCxnSpPr>
        <p:spPr>
          <a:xfrm rot="16200000" flipH="1">
            <a:off x="8703495" y="1178703"/>
            <a:ext cx="571504" cy="5000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Forme 76"/>
          <p:cNvCxnSpPr>
            <a:stCxn id="14" idx="0"/>
          </p:cNvCxnSpPr>
          <p:nvPr/>
        </p:nvCxnSpPr>
        <p:spPr>
          <a:xfrm rot="5400000" flipH="1" flipV="1">
            <a:off x="7506908" y="625059"/>
            <a:ext cx="285752" cy="189310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/>
          <p:cNvCxnSpPr/>
          <p:nvPr/>
        </p:nvCxnSpPr>
        <p:spPr>
          <a:xfrm rot="5400000">
            <a:off x="8453462" y="1571612"/>
            <a:ext cx="2857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/>
          <p:cNvCxnSpPr/>
          <p:nvPr/>
        </p:nvCxnSpPr>
        <p:spPr>
          <a:xfrm rot="5400000">
            <a:off x="7596206" y="1571612"/>
            <a:ext cx="2857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8310586" y="6572272"/>
            <a:ext cx="85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19/12/2011</a:t>
            </a:r>
            <a:endParaRPr lang="fr-FR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sz="10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</Template>
  <TotalTime>100</TotalTime>
  <Words>29</Words>
  <Application>Microsoft Office PowerPoint</Application>
  <PresentationFormat>Format A4 (210 x 297 mm)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15</cp:revision>
  <dcterms:created xsi:type="dcterms:W3CDTF">2011-09-14T12:45:55Z</dcterms:created>
  <dcterms:modified xsi:type="dcterms:W3CDTF">2011-12-20T07:58:04Z</dcterms:modified>
</cp:coreProperties>
</file>